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/>
              <a:t>Diagnosed</a:t>
            </a:r>
            <a:r>
              <a:rPr lang="en-US" b="0" baseline="0"/>
              <a:t> with asthma </a:t>
            </a:r>
          </a:p>
          <a:p>
            <a:pPr>
              <a:defRPr/>
            </a:pPr>
            <a:r>
              <a:rPr lang="en-US" sz="1400" b="0" baseline="0"/>
              <a:t>30 no, 10 yes</a:t>
            </a:r>
            <a:endParaRPr lang="en-US" sz="1400" b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explosion val="5"/>
          <c:dLbls>
            <c:dLbl>
              <c:idx val="2"/>
              <c:layout>
                <c:manualLayout>
                  <c:x val="0.10733267716535433"/>
                  <c:y val="-0.1232042869641294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Sheet1!$A$3:$C$3</c:f>
              <c:strCache>
                <c:ptCount val="3"/>
                <c:pt idx="0">
                  <c:v>yes</c:v>
                </c:pt>
                <c:pt idx="2">
                  <c:v>no </c:v>
                </c:pt>
              </c:strCache>
            </c:strRef>
          </c:cat>
          <c:val>
            <c:numRef>
              <c:f>Sheet1!$A$5:$C$5</c:f>
              <c:numCache>
                <c:formatCode>General</c:formatCode>
                <c:ptCount val="3"/>
                <c:pt idx="0">
                  <c:v>10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/>
              <a:t>Asthma attack or asthma issues within the last 6 months  </a:t>
            </a:r>
            <a:r>
              <a:rPr lang="en-US" sz="1200" b="0"/>
              <a:t>no 38, yes 2</a:t>
            </a:r>
          </a:p>
        </c:rich>
      </c:tx>
      <c:layout>
        <c:manualLayout>
          <c:xMode val="edge"/>
          <c:yMode val="edge"/>
          <c:x val="7.6993424128584245E-2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explosion val="13"/>
          <c:dPt>
            <c:idx val="0"/>
            <c:bubble3D val="0"/>
            <c:explosion val="9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Sheet1!$A$32:$C$32</c:f>
              <c:strCache>
                <c:ptCount val="3"/>
                <c:pt idx="0">
                  <c:v>yes</c:v>
                </c:pt>
                <c:pt idx="2">
                  <c:v>no</c:v>
                </c:pt>
              </c:strCache>
            </c:strRef>
          </c:cat>
          <c:val>
            <c:numRef>
              <c:f>Sheet1!$A$33:$C$33</c:f>
              <c:numCache>
                <c:formatCode>General</c:formatCode>
                <c:ptCount val="3"/>
                <c:pt idx="0">
                  <c:v>2</c:v>
                </c:pt>
                <c:pt idx="2">
                  <c:v>38</c:v>
                </c:pt>
              </c:numCache>
            </c:numRef>
          </c:val>
        </c:ser>
        <c:ser>
          <c:idx val="1"/>
          <c:order val="1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Sheet1!$A$32:$C$32</c:f>
              <c:strCache>
                <c:ptCount val="3"/>
                <c:pt idx="0">
                  <c:v>yes</c:v>
                </c:pt>
                <c:pt idx="2">
                  <c:v>no</c:v>
                </c:pt>
              </c:strCache>
            </c:strRef>
          </c:cat>
          <c:val>
            <c:numRef>
              <c:f>Sheet1!$A$34:$C$34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/>
              <a:t>Have you missed school because of asthma within the last year? </a:t>
            </a:r>
            <a:r>
              <a:rPr lang="en-US" sz="1400" b="0"/>
              <a:t>no</a:t>
            </a:r>
            <a:r>
              <a:rPr lang="en-US" sz="1400" b="0" baseline="0"/>
              <a:t> 39 yes, 1</a:t>
            </a:r>
            <a:endParaRPr lang="en-US" sz="14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1748343295981412"/>
          <c:y val="0.17563896372139398"/>
          <c:w val="0.56506533433082939"/>
          <c:h val="0.71801534886985519"/>
        </c:manualLayout>
      </c:layout>
      <c:pieChart>
        <c:varyColors val="1"/>
        <c:ser>
          <c:idx val="0"/>
          <c:order val="0"/>
          <c:explosion val="6"/>
          <c:dPt>
            <c:idx val="2"/>
            <c:bubble3D val="0"/>
            <c:explosion val="17"/>
          </c:dPt>
          <c:dLbls>
            <c:dLbl>
              <c:idx val="0"/>
              <c:layout>
                <c:manualLayout>
                  <c:x val="8.6751595075005863E-2"/>
                  <c:y val="2.610194133896528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Sheet1!$A$50:$C$50</c:f>
              <c:strCache>
                <c:ptCount val="3"/>
                <c:pt idx="0">
                  <c:v>yes</c:v>
                </c:pt>
                <c:pt idx="2">
                  <c:v>no</c:v>
                </c:pt>
              </c:strCache>
            </c:strRef>
          </c:cat>
          <c:val>
            <c:numRef>
              <c:f>Sheet1!$A$51:$C$51</c:f>
              <c:numCache>
                <c:formatCode>General</c:formatCode>
                <c:ptCount val="3"/>
                <c:pt idx="0">
                  <c:v>1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/>
              <a:t>Ever been treated for asthma at a hospital</a:t>
            </a:r>
            <a:r>
              <a:rPr lang="en-US" b="0" baseline="0"/>
              <a:t> or emergency room? </a:t>
            </a:r>
            <a:r>
              <a:rPr lang="en-US" sz="1400" b="0" baseline="0"/>
              <a:t>no 35, yes 5</a:t>
            </a:r>
            <a:endParaRPr lang="en-US" sz="1400" b="0"/>
          </a:p>
        </c:rich>
      </c:tx>
      <c:layout>
        <c:manualLayout>
          <c:xMode val="edge"/>
          <c:yMode val="edge"/>
          <c:x val="9.9958223972003504E-2"/>
          <c:y val="3.698739451473379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explosion val="11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Sheet1!$O$16:$R$16</c:f>
              <c:strCache>
                <c:ptCount val="4"/>
                <c:pt idx="0">
                  <c:v>no</c:v>
                </c:pt>
                <c:pt idx="3">
                  <c:v>yes</c:v>
                </c:pt>
              </c:strCache>
            </c:strRef>
          </c:cat>
          <c:val>
            <c:numRef>
              <c:f>Sheet1!$O$17:$R$17</c:f>
              <c:numCache>
                <c:formatCode>General</c:formatCode>
                <c:ptCount val="4"/>
                <c:pt idx="0">
                  <c:v>35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/>
              <a:t>Have</a:t>
            </a:r>
            <a:r>
              <a:rPr lang="en-US" b="0" baseline="0"/>
              <a:t> you been tested for lead? </a:t>
            </a:r>
            <a:r>
              <a:rPr lang="en-US" sz="1400" b="0" baseline="0"/>
              <a:t>no 34, yes 6</a:t>
            </a:r>
            <a:endParaRPr lang="en-US" sz="14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2614004440561106"/>
          <c:y val="0.22140740314867896"/>
          <c:w val="0.37370106018243004"/>
          <c:h val="0.65231012277398281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7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Sheet1!$O$56:$Q$56</c:f>
              <c:strCache>
                <c:ptCount val="3"/>
                <c:pt idx="0">
                  <c:v>yes</c:v>
                </c:pt>
                <c:pt idx="2">
                  <c:v>no </c:v>
                </c:pt>
              </c:strCache>
            </c:strRef>
          </c:cat>
          <c:val>
            <c:numRef>
              <c:f>Sheet1!$O$57:$Q$57</c:f>
              <c:numCache>
                <c:formatCode>General</c:formatCode>
                <c:ptCount val="3"/>
                <c:pt idx="0">
                  <c:v>6</c:v>
                </c:pt>
                <c:pt idx="2">
                  <c:v>34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/>
              <a:t>Have you been diagnosed with lead poisoning?</a:t>
            </a:r>
            <a:r>
              <a:rPr lang="en-US" b="0" baseline="0"/>
              <a:t>  </a:t>
            </a:r>
            <a:r>
              <a:rPr lang="en-US" sz="1400" b="0" baseline="0"/>
              <a:t>no 38, yes 2</a:t>
            </a:r>
            <a:endParaRPr lang="en-US" sz="1400" b="0"/>
          </a:p>
        </c:rich>
      </c:tx>
      <c:layout>
        <c:manualLayout>
          <c:xMode val="edge"/>
          <c:yMode val="edge"/>
          <c:x val="0.19817483760836799"/>
          <c:y val="4.6296296296296294E-3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explosion val="20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Sheet1!$O$72:$Q$72</c:f>
              <c:strCache>
                <c:ptCount val="3"/>
                <c:pt idx="0">
                  <c:v>yes</c:v>
                </c:pt>
                <c:pt idx="2">
                  <c:v>no</c:v>
                </c:pt>
              </c:strCache>
            </c:strRef>
          </c:cat>
          <c:val>
            <c:numRef>
              <c:f>Sheet1!$O$73:$Q$73</c:f>
              <c:numCache>
                <c:formatCode>General</c:formatCode>
                <c:ptCount val="3"/>
                <c:pt idx="0">
                  <c:v>2</c:v>
                </c:pt>
                <c:pt idx="2">
                  <c:v>38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5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2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8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4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2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1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6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6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7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1615F-68BC-4D22-9843-879278D4997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0E3FE-5CFA-4CE2-AF33-F64359BB4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8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Asthma stats from student surveys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2419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405447" y="654685"/>
          <a:ext cx="8333105" cy="5548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4910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955992" y="727392"/>
          <a:ext cx="7232015" cy="540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2666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945832" y="800100"/>
          <a:ext cx="7252335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8766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03517" y="748347"/>
          <a:ext cx="8736965" cy="536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4162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727392" y="717232"/>
          <a:ext cx="7689215" cy="5423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415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89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Asthma stats from student surveys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Asthma stats from student surveys</dc:title>
  <dc:creator>Shan</dc:creator>
  <cp:lastModifiedBy>Shan</cp:lastModifiedBy>
  <cp:revision>4</cp:revision>
  <dcterms:created xsi:type="dcterms:W3CDTF">2015-01-18T16:03:51Z</dcterms:created>
  <dcterms:modified xsi:type="dcterms:W3CDTF">2015-01-18T16:37:38Z</dcterms:modified>
</cp:coreProperties>
</file>